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A43471-D6EB-4186-A8FC-7DD22B660CB7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235AD0-82C3-4C4B-808D-599E42DB0D10}" type="slidenum">
              <a:rPr lang="en-NZ" smtClean="0"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34" y="316739"/>
            <a:ext cx="8568952" cy="6403261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roadway" pitchFamily="82" charset="0"/>
              </a:rPr>
              <a:t>How to make a altered book!</a:t>
            </a:r>
            <a:endParaRPr lang="en-NZ" dirty="0">
              <a:latin typeface="Broadway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te" pitchFamily="66" charset="0"/>
              </a:rPr>
              <a:t>How would you like to make your own altered book, well follow my step by step guide and you could. Find out facts about Kelly Diener &amp; look at example books already made by room 10 students.</a:t>
            </a:r>
            <a:endParaRPr lang="en-NZ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orte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83" y="5150741"/>
            <a:ext cx="1404156" cy="15841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6" t="17268" r="13734" b="11358"/>
          <a:stretch/>
        </p:blipFill>
        <p:spPr bwMode="auto">
          <a:xfrm rot="481791">
            <a:off x="475518" y="2214090"/>
            <a:ext cx="1215453" cy="74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3" t="28253" r="4405" b="24791"/>
          <a:stretch/>
        </p:blipFill>
        <p:spPr bwMode="auto">
          <a:xfrm rot="20601656">
            <a:off x="3272961" y="5004686"/>
            <a:ext cx="1441939" cy="747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" t="16354" r="7649" b="28927"/>
          <a:stretch/>
        </p:blipFill>
        <p:spPr bwMode="auto">
          <a:xfrm>
            <a:off x="6141417" y="5378359"/>
            <a:ext cx="2233246" cy="1011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2" t="9981" r="18984" b="16617"/>
          <a:stretch/>
        </p:blipFill>
        <p:spPr bwMode="auto">
          <a:xfrm rot="847043">
            <a:off x="332983" y="352675"/>
            <a:ext cx="960793" cy="1311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72869">
            <a:off x="8003557" y="196561"/>
            <a:ext cx="1262063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877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83" y="33609"/>
            <a:ext cx="9155783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4902696" cy="1224136"/>
          </a:xfrm>
        </p:spPr>
        <p:txBody>
          <a:bodyPr>
            <a:noAutofit/>
          </a:bodyPr>
          <a:lstStyle/>
          <a:p>
            <a:pPr algn="ctr"/>
            <a:r>
              <a:rPr lang="en-US" sz="72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Edwardian Script ITC" pitchFamily="66" charset="0"/>
              </a:rPr>
              <a:t>Materials needed:</a:t>
            </a:r>
            <a:endParaRPr lang="en-NZ" sz="72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Edwardian Script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128" y="548680"/>
            <a:ext cx="3168352" cy="5184576"/>
          </a:xfrm>
        </p:spPr>
        <p:txBody>
          <a:bodyPr>
            <a:normAutofit lnSpcReduction="10000"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An old book 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Sand paper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Gesso( Black /White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Paint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Paint brushes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Material/ Fabric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Normal stationery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Craft knife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Additional Features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(And Of </a:t>
            </a:r>
            <a:r>
              <a:rPr lang="en-US" dirty="0" smtClean="0">
                <a:solidFill>
                  <a:srgbClr val="FF0000"/>
                </a:solidFill>
              </a:rPr>
              <a:t>Course</a:t>
            </a:r>
            <a:r>
              <a:rPr lang="en-US" dirty="0" smtClean="0">
                <a:solidFill>
                  <a:srgbClr val="FF0000"/>
                </a:solidFill>
              </a:rPr>
              <a:t>) Your story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NZ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556792"/>
            <a:ext cx="262334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734" y="2852936"/>
            <a:ext cx="2078360" cy="2078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2375402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725144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5232"/>
            <a:ext cx="280035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734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2500880" cy="576064"/>
          </a:xfrm>
        </p:spPr>
        <p:txBody>
          <a:bodyPr>
            <a:normAutofit/>
          </a:bodyPr>
          <a:lstStyle/>
          <a:p>
            <a:r>
              <a:rPr lang="en-US" dirty="0" smtClean="0"/>
              <a:t>Step by step: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32349" y="692696"/>
            <a:ext cx="2567880" cy="5688631"/>
          </a:xfr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ngle"/>
          </a:sp3d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2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1:Get an old book.</a:t>
            </a:r>
          </a:p>
          <a:p>
            <a:r>
              <a:rPr lang="en-US" sz="2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2: Take out unwanted pages.</a:t>
            </a:r>
          </a:p>
          <a:p>
            <a:r>
              <a:rPr lang="en-US" sz="2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3:Sand paper it back to front.</a:t>
            </a:r>
          </a:p>
          <a:p>
            <a:r>
              <a:rPr lang="en-US" sz="2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4: Gesso remaining pages.</a:t>
            </a:r>
          </a:p>
          <a:p>
            <a:r>
              <a:rPr lang="en-US" sz="2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5:Create a story board to say what you want to do.</a:t>
            </a:r>
          </a:p>
          <a:p>
            <a:r>
              <a:rPr lang="en-US" sz="2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6:decorate your book.( Like examples shown.)</a:t>
            </a:r>
          </a:p>
          <a:p>
            <a:r>
              <a:rPr lang="en-US" sz="2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7:Paste in your story.</a:t>
            </a:r>
          </a:p>
          <a:p>
            <a:pPr algn="ctr"/>
            <a:r>
              <a:rPr lang="en-US" sz="2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8</a:t>
            </a:r>
            <a:r>
              <a:rPr lang="en-US" sz="2000" b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: </a:t>
            </a:r>
            <a:r>
              <a:rPr lang="en-US" sz="2000" b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Voila</a:t>
            </a:r>
            <a:r>
              <a:rPr lang="en-US" sz="2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! (Done.)</a:t>
            </a:r>
            <a:endParaRPr lang="en-NZ" sz="2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1" t="1157" r="16069" b="14806"/>
          <a:stretch/>
        </p:blipFill>
        <p:spPr>
          <a:xfrm rot="6116242">
            <a:off x="5667137" y="3306246"/>
            <a:ext cx="2880186" cy="295443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17427">
            <a:off x="3030453" y="408260"/>
            <a:ext cx="2843808" cy="21328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12895">
            <a:off x="5089430" y="346666"/>
            <a:ext cx="2773324" cy="20799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61899">
            <a:off x="2694415" y="3316959"/>
            <a:ext cx="3515883" cy="26369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62845">
            <a:off x="6501420" y="1316156"/>
            <a:ext cx="2555776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37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91" y="0"/>
            <a:ext cx="915578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06680" cy="1162050"/>
          </a:xfrm>
        </p:spPr>
        <p:txBody>
          <a:bodyPr/>
          <a:lstStyle/>
          <a:p>
            <a:r>
              <a:rPr lang="en-US" sz="9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Kristen ITC" pitchFamily="66" charset="0"/>
              </a:rPr>
              <a:t>Kelly Diener:</a:t>
            </a:r>
            <a:endParaRPr lang="en-NZ" sz="9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Kristen ITC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 flipH="1">
            <a:off x="179511" y="1676400"/>
            <a:ext cx="1800199" cy="888504"/>
          </a:xfrm>
        </p:spPr>
        <p:txBody>
          <a:bodyPr>
            <a:normAutofit fontScale="92500"/>
          </a:bodyPr>
          <a:lstStyle/>
          <a:p>
            <a:r>
              <a:rPr lang="en-US" sz="2400" b="1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Info on Kelly Diener:</a:t>
            </a:r>
            <a:endParaRPr lang="en-NZ" sz="2400" b="1" i="1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51720" y="1676400"/>
            <a:ext cx="6635080" cy="4572000"/>
          </a:xfrm>
        </p:spPr>
        <p:txBody>
          <a:bodyPr/>
          <a:lstStyle/>
          <a:p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Kelly Diener is the person who introduced us to Book Art. She is the one who told us how to make an altered book.</a:t>
            </a:r>
          </a:p>
          <a:p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This helped us a lot with Production and communicating what could be happening at sea right now.</a:t>
            </a:r>
          </a:p>
          <a:p>
            <a:pPr algn="ctr"/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roadway" pitchFamily="82" charset="0"/>
              </a:rPr>
              <a:t>Thank you Kelly Diener!</a:t>
            </a:r>
            <a:endParaRPr lang="en-NZ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16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8" y="-13869"/>
            <a:ext cx="9144000" cy="6860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3168352" cy="3312368"/>
          </a:xfrm>
        </p:spPr>
        <p:txBody>
          <a:bodyPr>
            <a:noAutofit/>
          </a:bodyPr>
          <a:lstStyle/>
          <a:p>
            <a:r>
              <a:rPr lang="en-US" sz="3600" i="1" spc="-15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rte" pitchFamily="66" charset="0"/>
              </a:rPr>
              <a:t>Thanks   for watching/ reading my guide on how to make an altered book!</a:t>
            </a:r>
            <a:endParaRPr lang="en-NZ" sz="3600" i="1" spc="-15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orte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 flipV="1">
            <a:off x="609600" y="6597351"/>
            <a:ext cx="2209800" cy="45719"/>
          </a:xfrm>
        </p:spPr>
        <p:txBody>
          <a:bodyPr>
            <a:normAutofit fontScale="25000" lnSpcReduction="20000"/>
          </a:bodyPr>
          <a:lstStyle/>
          <a:p>
            <a:endParaRPr lang="en-N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3226">
            <a:off x="3694224" y="1149510"/>
            <a:ext cx="4782672" cy="40901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" r="5942"/>
          <a:stretch>
            <a:fillRect/>
          </a:stretch>
        </p:blipFill>
        <p:spPr>
          <a:xfrm rot="5765095">
            <a:off x="3994696" y="3662859"/>
            <a:ext cx="1586655" cy="15637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24303">
            <a:off x="5003237" y="2018926"/>
            <a:ext cx="1221439" cy="25308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94737">
            <a:off x="5519907" y="3775114"/>
            <a:ext cx="1379645" cy="10347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07298" y="1426155"/>
            <a:ext cx="1943590" cy="17728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94832">
            <a:off x="3671203" y="944447"/>
            <a:ext cx="2153427" cy="21882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28328">
            <a:off x="6941083" y="3597932"/>
            <a:ext cx="1469122" cy="16107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9888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212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How to make a altered book!</vt:lpstr>
      <vt:lpstr>Materials needed:</vt:lpstr>
      <vt:lpstr>Step by step:</vt:lpstr>
      <vt:lpstr>Kelly Diener:</vt:lpstr>
      <vt:lpstr>Thanks   for watching/ reading my guide on how to make an altered book!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6  book art</dc:title>
  <dc:creator>u_wkstn0001</dc:creator>
  <cp:lastModifiedBy>Ministry of Education</cp:lastModifiedBy>
  <cp:revision>18</cp:revision>
  <dcterms:created xsi:type="dcterms:W3CDTF">2012-09-18T02:25:37Z</dcterms:created>
  <dcterms:modified xsi:type="dcterms:W3CDTF">2012-09-24T21:18:45Z</dcterms:modified>
</cp:coreProperties>
</file>